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77" r:id="rId2"/>
    <p:sldId id="278" r:id="rId3"/>
    <p:sldId id="279" r:id="rId4"/>
    <p:sldId id="280" r:id="rId5"/>
    <p:sldId id="281" r:id="rId6"/>
    <p:sldId id="282" r:id="rId7"/>
  </p:sldIdLst>
  <p:sldSz cx="9334500" cy="5257800"/>
  <p:notesSz cx="5257800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66" d="100"/>
          <a:sy n="166" d="100"/>
        </p:scale>
        <p:origin x="5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9028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</Words>
  <Application>Microsoft Macintosh PowerPoint</Application>
  <PresentationFormat>Custom</PresentationFormat>
  <Paragraphs>6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8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VickySuraj's Presntations - Slidev</dc:title>
  <dc:subject>PptxGenJS Presentation</dc:subject>
  <dc:creator>VigneshwaranJheyaraman</dc:creator>
  <cp:lastModifiedBy>Jheyaraman, Vigneshwaran</cp:lastModifiedBy>
  <cp:revision>2</cp:revision>
  <dcterms:created xsi:type="dcterms:W3CDTF">2025-03-25T09:28:20Z</dcterms:created>
  <dcterms:modified xsi:type="dcterms:W3CDTF">2025-03-25T09:28:58Z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ec73f6c-70eb-4b84-9ffa-39fe698bd292_Enabled">
    <vt:lpwstr>true</vt:lpwstr>
  </property>
  <property fmtid="{D5CDD505-2E9C-101B-9397-08002B2CF9AE}" pid="3" name="MSIP_Label_7ec73f6c-70eb-4b84-9ffa-39fe698bd292_SetDate">
    <vt:lpwstr>2025-03-25T09:28:52Z</vt:lpwstr>
  </property>
  <property fmtid="{D5CDD505-2E9C-101B-9397-08002B2CF9AE}" pid="4" name="MSIP_Label_7ec73f6c-70eb-4b84-9ffa-39fe698bd292_Method">
    <vt:lpwstr>Privileged</vt:lpwstr>
  </property>
  <property fmtid="{D5CDD505-2E9C-101B-9397-08002B2CF9AE}" pid="5" name="MSIP_Label_7ec73f6c-70eb-4b84-9ffa-39fe698bd292_Name">
    <vt:lpwstr>Non-Business Information (NB)</vt:lpwstr>
  </property>
  <property fmtid="{D5CDD505-2E9C-101B-9397-08002B2CF9AE}" pid="6" name="MSIP_Label_7ec73f6c-70eb-4b84-9ffa-39fe698bd292_SiteId">
    <vt:lpwstr>906aefe9-76a7-4f65-b82d-5ec20775d5aa</vt:lpwstr>
  </property>
  <property fmtid="{D5CDD505-2E9C-101B-9397-08002B2CF9AE}" pid="7" name="MSIP_Label_7ec73f6c-70eb-4b84-9ffa-39fe698bd292_ActionId">
    <vt:lpwstr>447f856b-b97d-4709-90ec-f1eed8e8d05d</vt:lpwstr>
  </property>
  <property fmtid="{D5CDD505-2E9C-101B-9397-08002B2CF9AE}" pid="8" name="MSIP_Label_7ec73f6c-70eb-4b84-9ffa-39fe698bd292_ContentBits">
    <vt:lpwstr>0</vt:lpwstr>
  </property>
  <property fmtid="{D5CDD505-2E9C-101B-9397-08002B2CF9AE}" pid="9" name="MSIP_Label_7ec73f6c-70eb-4b84-9ffa-39fe698bd292_Tag">
    <vt:lpwstr>50, 0, 1, 1</vt:lpwstr>
  </property>
</Properties>
</file>